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2" r:id="rId5"/>
    <p:sldId id="299" r:id="rId6"/>
    <p:sldId id="292" r:id="rId7"/>
    <p:sldId id="297" r:id="rId8"/>
    <p:sldId id="300" r:id="rId9"/>
    <p:sldId id="283" r:id="rId10"/>
    <p:sldId id="298" r:id="rId11"/>
    <p:sldId id="284" r:id="rId12"/>
    <p:sldId id="294" r:id="rId13"/>
    <p:sldId id="295" r:id="rId14"/>
    <p:sldId id="285" r:id="rId15"/>
    <p:sldId id="296" r:id="rId16"/>
    <p:sldId id="25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31" autoAdjust="0"/>
  </p:normalViewPr>
  <p:slideViewPr>
    <p:cSldViewPr snapToGrid="0">
      <p:cViewPr varScale="1">
        <p:scale>
          <a:sx n="89" d="100"/>
          <a:sy n="89" d="100"/>
        </p:scale>
        <p:origin x="120" y="156"/>
      </p:cViewPr>
      <p:guideLst/>
    </p:cSldViewPr>
  </p:slideViewPr>
  <p:outlineViewPr>
    <p:cViewPr>
      <p:scale>
        <a:sx n="33" d="100"/>
        <a:sy n="33" d="100"/>
      </p:scale>
      <p:origin x="0" y="-69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81782080"/>
        <c:axId val="244961792"/>
      </c:barChart>
      <c:catAx>
        <c:axId val="181782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4961792"/>
        <c:crosses val="autoZero"/>
        <c:auto val="1"/>
        <c:lblAlgn val="ctr"/>
        <c:lblOffset val="100"/>
        <c:noMultiLvlLbl val="0"/>
      </c:catAx>
      <c:valAx>
        <c:axId val="244961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782080"/>
        <c:crosses val="autoZero"/>
        <c:crossBetween val="between"/>
      </c:valAx>
      <c:spPr>
        <a:noFill/>
        <a:ln>
          <a:solidFill>
            <a:schemeClr val="bg1">
              <a:lumMod val="85000"/>
            </a:schemeClr>
          </a:solidFill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delete val="1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7-BEFA-4A5E-AB52-FBB4B74C74A7}"/>
                </c:ex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2.6229504327278125E-2"/>
                  <c:y val="-0.1400252328934865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0ADA-48E7-A321-402E979D2202}"/>
                </c:ex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13864166572989867"/>
                  <c:y val="-0.15145586415009771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6-BEFA-4A5E-AB52-FBB4B74C74A7}"/>
                </c:ex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6.9525299079784011E-2"/>
                  <c:y val="0.26004686108790359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0ADA-48E7-A321-402E979D2202}"/>
                </c:ex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24795467400030627"/>
                  <c:y val="0.2714774923445146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0ADA-48E7-A321-402E979D2202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1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Revenue</a:t>
            </a:r>
            <a:r>
              <a:rPr lang="en-US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Over Time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tx1"/>
                </a:solidFill>
                <a:ln w="9525">
                  <a:noFill/>
                </a:ln>
                <a:effectLst/>
              </c:spPr>
            </c:marker>
            <c:bubble3D val="0"/>
            <c:spPr>
              <a:ln w="50800" cap="rnd">
                <a:solidFill>
                  <a:schemeClr val="accent1"/>
                </a:solidFill>
                <a:round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chemeClr val="tx1"/>
                </a:solidFill>
                <a:ln w="9525">
                  <a:noFill/>
                </a:ln>
                <a:effectLst/>
              </c:spPr>
            </c:marker>
            <c:bubble3D val="0"/>
            <c:spPr>
              <a:ln w="50800" cap="rnd">
                <a:solidFill>
                  <a:schemeClr val="accent1"/>
                </a:solidFill>
                <a:round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tx1"/>
                </a:solidFill>
                <a:ln w="9525">
                  <a:noFill/>
                </a:ln>
                <a:effectLst/>
              </c:spPr>
            </c:marker>
            <c:bubble3D val="0"/>
            <c:spPr>
              <a:ln w="50800" cap="rnd">
                <a:solidFill>
                  <a:schemeClr val="accent1"/>
                </a:solidFill>
                <a:round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3124000"/>
        <c:axId val="243124560"/>
      </c:lineChart>
      <c:catAx>
        <c:axId val="243124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3124560"/>
        <c:crosses val="autoZero"/>
        <c:auto val="1"/>
        <c:lblAlgn val="ctr"/>
        <c:lblOffset val="100"/>
        <c:noMultiLvlLbl val="0"/>
      </c:catAx>
      <c:valAx>
        <c:axId val="243124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3124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2019/02/19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1.svg>
</file>

<file path=ppt/media/image12.jpg>
</file>

<file path=ppt/media/image13.jpg>
</file>

<file path=ppt/media/image13.sv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G>
</file>

<file path=ppt/media/image5.JPG>
</file>

<file path=ppt/media/image6.jpeg>
</file>

<file path=ppt/media/image7.png>
</file>

<file path=ppt/media/image7.svg>
</file>

<file path=ppt/media/image8.jpg>
</file>

<file path=ppt/media/image9.jp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2019/02/19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xmlns="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bg1">
              <a:lumMod val="95000"/>
            </a:schemeClr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bg1">
              <a:alpha val="80000"/>
            </a:schemeClr>
          </a:solidFill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554632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456F629-658F-4B7E-A1D1-2522EA76B0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35380A33-49FB-43FC-B60E-34A2E555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xmlns="" id="{4C657649-400B-459D-918F-D5C58351D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2000"/>
            <a:ext cx="5472114" cy="4664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F923135C-68B1-4D2B-80D0-318CB859F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886" y="1512000"/>
            <a:ext cx="5472114" cy="4664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xmlns="" id="{6BF39E7D-3145-466A-B07A-D49E661CE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86" y="1512000"/>
            <a:ext cx="547211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xmlns="" id="{D33A71EE-E94D-4F02-B8C5-DC59F45638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9886" y="1512000"/>
            <a:ext cx="547211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xmlns="" id="{EF63D731-8A55-4A6C-A975-9B0F1F435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6" y="2505075"/>
            <a:ext cx="5472114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xmlns="" id="{60CBD79B-0266-4692-9562-0F7706A27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87" y="2505075"/>
            <a:ext cx="5472114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515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xmlns="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684F2FFD-7164-411A-96A5-A5211A6CA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xmlns="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xmlns="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xmlns="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D8B3FD9-234A-4B72-9A91-D7DD23D39CD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1FDBADDA-AF39-45A0-BBAB-A87608C0A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xmlns="" id="{8A083984-DDF1-4D26-BB0A-9EE8430AB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180000" bIns="0" rtlCol="0">
            <a:noAutofit/>
          </a:bodyPr>
          <a:lstStyle>
            <a:lvl1pPr marL="0" indent="0" algn="r">
              <a:buNone/>
              <a:defRPr lang="en-US">
                <a:solidFill>
                  <a:schemeClr val="tx1"/>
                </a:solidFill>
              </a:defRPr>
            </a:lvl1pPr>
          </a:lstStyle>
          <a:p>
            <a:pPr marL="266700" lvl="0" indent="-266700" algn="r"/>
            <a:r>
              <a:rPr lang="en-US" smtClean="0"/>
              <a:t>Click to edit Master text styles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305EC740-58FD-4D74-B7D7-DA487FC5E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987425"/>
            <a:ext cx="5472000" cy="47185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204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xmlns="" id="{8A083984-DDF1-4D26-BB0A-9EE8430AB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180000" bIns="0" rtlCol="0">
            <a:noAutofit/>
          </a:bodyPr>
          <a:lstStyle>
            <a:lvl1pPr marL="0" indent="0" algn="r">
              <a:buNone/>
              <a:defRPr lang="en-US">
                <a:solidFill>
                  <a:schemeClr val="tx1"/>
                </a:solidFill>
              </a:defRPr>
            </a:lvl1pPr>
          </a:lstStyle>
          <a:p>
            <a:pPr marL="266700" lvl="0" indent="-266700" algn="r"/>
            <a:r>
              <a:rPr lang="en-US" smtClean="0"/>
              <a:t>Click to 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xmlns="" id="{E28466D9-7530-474E-BC12-1642958B72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5999" y="987425"/>
            <a:ext cx="5471999" cy="47185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5497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DA9BE28-009E-4D88-9951-81B453F75A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solidFill>
            <a:schemeClr val="bg1"/>
          </a:solidFill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xmlns="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bg1">
              <a:lumMod val="95000"/>
            </a:schemeClr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segue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bg1">
              <a:alpha val="80000"/>
            </a:schemeClr>
          </a:solidFill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92051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xmlns="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bg1">
              <a:lumMod val="95000"/>
            </a:schemeClr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bg1"/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46000">
                <a:schemeClr val="bg1"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026815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xmlns="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69100" y="144000"/>
            <a:ext cx="5280100" cy="6048000"/>
          </a:xfrm>
          <a:solidFill>
            <a:schemeClr val="bg1">
              <a:lumMod val="95000"/>
            </a:schemeClr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93000" y="2438399"/>
            <a:ext cx="3836200" cy="3044399"/>
          </a:xfrm>
          <a:gradFill>
            <a:gsLst>
              <a:gs pos="83186">
                <a:schemeClr val="bg1"/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46000">
                <a:schemeClr val="bg1">
                  <a:alpha val="90000"/>
                </a:schemeClr>
              </a:gs>
            </a:gsLst>
            <a:lin ang="3600000" scaled="0"/>
          </a:gradFill>
        </p:spPr>
        <p:txBody>
          <a:bodyPr lIns="432000" tIns="432000" rIns="72000" bIns="1188000" anchor="t"/>
          <a:lstStyle>
            <a:lvl1pPr algn="l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465176"/>
            <a:ext cx="3372329" cy="774934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lIns="180000" tIns="144000" r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044400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5708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xmlns="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5280100" cy="6060155"/>
          </a:xfrm>
          <a:solidFill>
            <a:schemeClr val="bg1">
              <a:lumMod val="95000"/>
            </a:schemeClr>
          </a:solidFill>
        </p:spPr>
        <p:txBody>
          <a:bodyPr lIns="0" tIns="144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3263899"/>
            <a:ext cx="5472000" cy="2442088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xmlns="" id="{499E1708-B7A6-4D6F-9968-5398B335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77529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xmlns="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xmlns="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xmlns="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E8FD215-79E5-48E4-95DB-2C5E5A1F8E8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DF905B34-4C18-4A8D-8167-57B7BF03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xmlns="" id="{FDA3C530-12F9-48FC-BC5E-D34BDC504B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4000" y="143999"/>
            <a:ext cx="11905200" cy="6047999"/>
          </a:xfrm>
          <a:solidFill>
            <a:schemeClr val="bg1">
              <a:lumMod val="95000"/>
            </a:schemeClr>
          </a:solidFill>
        </p:spPr>
        <p:txBody>
          <a:bodyPr lIns="0" r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64900" y="4910452"/>
            <a:ext cx="4101900" cy="773546"/>
          </a:xfrm>
          <a:solidFill>
            <a:schemeClr val="tx1"/>
          </a:solidFill>
        </p:spPr>
        <p:txBody>
          <a:bodyPr lIns="180000" tIns="72000" rIns="180000" anchor="t"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3EC14527-4DF5-4A98-AE66-C80F3B8E6D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878C031A-1E1B-4E18-9052-CA6639754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xmlns="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bg1">
              <a:lumMod val="95000"/>
            </a:schemeClr>
          </a:solidFill>
        </p:spPr>
        <p:txBody>
          <a:bodyPr lIns="1764000" rIns="0" anchor="ctr"/>
          <a:lstStyle>
            <a:lvl1pPr marL="0" indent="0" algn="l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15412" y="360000"/>
            <a:ext cx="4416588" cy="471657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15413" y="5076572"/>
            <a:ext cx="4416587" cy="1421429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468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Full Name</a:t>
            </a:r>
            <a:endParaRPr lang="en-ZA" dirty="0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xmlns="" id="{CEB7A85F-8707-4B62-B299-F53931B861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48708" y="5540135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xmlns="" id="{BA4C7E3C-7C17-46E9-928A-D3D505EEAA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8708" y="5809779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xmlns="" id="{6ADD6EB2-7D8E-4991-87A6-02723731EB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48708" y="6079423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06844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4799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C6726F2C-157B-477E-AD76-8F54126834C2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40000" cy="43775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74FB90F-5E6B-4508-96BB-939635D11AFF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774A1CB7-B157-440C-BA82-A62890EF3721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EE5B1BAC-5CBE-4B0E-B0AA-1C05EBEE964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168BD16A-5998-4CCA-B0F2-62F67B639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7425" y="6322399"/>
            <a:ext cx="370575" cy="36512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000" y="6322399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B3839907-C37E-4F37-B9BB-92B4A49360E6}"/>
              </a:ext>
            </a:extLst>
          </p:cNvPr>
          <p:cNvSpPr txBox="1"/>
          <p:nvPr userDrawn="1"/>
        </p:nvSpPr>
        <p:spPr>
          <a:xfrm>
            <a:off x="10194026" y="6258973"/>
            <a:ext cx="1577974" cy="427535"/>
          </a:xfrm>
          <a:prstGeom prst="rect">
            <a:avLst/>
          </a:prstGeom>
          <a:noFill/>
        </p:spPr>
        <p:txBody>
          <a:bodyPr wrap="square" lIns="0" tIns="144000" rIns="0" bIns="0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ZA" sz="2000" b="1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</a:rPr>
              <a:t>Contoso</a:t>
            </a:r>
            <a:r>
              <a:rPr lang="en-ZA" sz="2000" b="1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ZA" sz="2000" b="1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ZA" sz="1100" b="0" i="1" spc="6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Suites</a:t>
            </a: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  <p:sldLayoutId id="2147483666" r:id="rId5"/>
    <p:sldLayoutId id="2147483659" r:id="rId6"/>
    <p:sldLayoutId id="2147483660" r:id="rId7"/>
    <p:sldLayoutId id="2147483664" r:id="rId8"/>
    <p:sldLayoutId id="2147483668" r:id="rId9"/>
    <p:sldLayoutId id="2147483669" r:id="rId10"/>
    <p:sldLayoutId id="2147483650" r:id="rId11"/>
    <p:sldLayoutId id="2147483652" r:id="rId12"/>
    <p:sldLayoutId id="2147483667" r:id="rId13"/>
    <p:sldLayoutId id="2147483656" r:id="rId14"/>
    <p:sldLayoutId id="2147483657" r:id="rId15"/>
    <p:sldLayoutId id="2147483671" r:id="rId16"/>
    <p:sldLayoutId id="2147483672" r:id="rId17"/>
    <p:sldLayoutId id="2147483654" r:id="rId18"/>
    <p:sldLayoutId id="2147483655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svg"/><Relationship Id="rId5" Type="http://schemas.openxmlformats.org/officeDocument/2006/relationships/image" Target="../media/image17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6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3.jpeg"/><Relationship Id="rId4" Type="http://schemas.openxmlformats.org/officeDocument/2006/relationships/image" Target="../media/image8.jpg"/><Relationship Id="rId9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Snowy forrest from top" title="Snowy forrest from top">
            <a:extLst>
              <a:ext uri="{FF2B5EF4-FFF2-40B4-BE49-F238E27FC236}">
                <a16:creationId xmlns:a16="http://schemas.microsoft.com/office/drawing/2014/main" xmlns="" id="{F7C18470-34F4-493A-B338-DAAE751FB6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4000" y="146383"/>
            <a:ext cx="11905200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3181" y="253192"/>
            <a:ext cx="4416588" cy="3513524"/>
          </a:xfrm>
        </p:spPr>
        <p:txBody>
          <a:bodyPr/>
          <a:lstStyle/>
          <a:p>
            <a:r>
              <a:rPr lang="en-US" dirty="0" smtClean="0"/>
              <a:t>NUTEC’19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3980330"/>
            <a:ext cx="4416587" cy="2517672"/>
          </a:xfrm>
          <a:ln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</a:gradFill>
          </a:ln>
        </p:spPr>
        <p:txBody>
          <a:bodyPr/>
          <a:lstStyle/>
          <a:p>
            <a:pPr algn="l"/>
            <a:r>
              <a:rPr lang="en-US" b="1" u="sng" dirty="0" smtClean="0"/>
              <a:t>PRESENTED BY:</a:t>
            </a:r>
            <a:endParaRPr lang="en-US" b="1" u="sng" dirty="0"/>
          </a:p>
          <a:p>
            <a:pPr algn="l"/>
            <a:r>
              <a:rPr lang="en-US" b="1" dirty="0" smtClean="0"/>
              <a:t>Muhammad IFTIKHAR</a:t>
            </a:r>
            <a:endParaRPr lang="en-US" b="1" dirty="0"/>
          </a:p>
          <a:p>
            <a:pPr algn="l"/>
            <a:r>
              <a:rPr lang="en-US" b="1" dirty="0"/>
              <a:t>Muhammad </a:t>
            </a:r>
            <a:r>
              <a:rPr lang="en-US" b="1" dirty="0" smtClean="0"/>
              <a:t>ZAIN MUNIR</a:t>
            </a:r>
            <a:endParaRPr lang="en-US" b="1" dirty="0"/>
          </a:p>
          <a:p>
            <a:pPr algn="l"/>
            <a:r>
              <a:rPr lang="en-US" b="1" dirty="0" smtClean="0"/>
              <a:t>ABDULLAH</a:t>
            </a:r>
            <a:endParaRPr lang="en-US" b="1" dirty="0"/>
          </a:p>
          <a:p>
            <a:pPr algn="l"/>
            <a:r>
              <a:rPr lang="en-US" b="1" dirty="0" smtClean="0"/>
              <a:t>TAIMOOR HAYAT</a:t>
            </a:r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89" y="2529927"/>
            <a:ext cx="4153480" cy="115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ZA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204AFD2-303D-4B48-AA3E-C96B74D8127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991089"/>
              </p:ext>
            </p:extLst>
          </p:nvPr>
        </p:nvGraphicFramePr>
        <p:xfrm>
          <a:off x="431801" y="1614845"/>
          <a:ext cx="11328401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xmlns="" val="1173992025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xmlns="" val="115202853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xmlns="" val="1010693434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xmlns="" val="608292439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xmlns="" val="1007882540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xmlns="" val="3778082769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xmlns="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$6,750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$33,750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$135,000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$270,000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Snow falling on trees in a forrest">
            <a:extLst>
              <a:ext uri="{FF2B5EF4-FFF2-40B4-BE49-F238E27FC236}">
                <a16:creationId xmlns:a16="http://schemas.microsoft.com/office/drawing/2014/main" xmlns="" id="{5374CEFF-A431-4745-B9D5-35B222FD3F6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tretch>
            <a:fillRect/>
          </a:stretch>
        </p:blipFill>
        <p:spPr>
          <a:xfrm>
            <a:off x="146743" y="143999"/>
            <a:ext cx="11899714" cy="6047999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  <p:sp>
        <p:nvSpPr>
          <p:cNvPr id="8" name="Title 7" hidden="1">
            <a:extLst>
              <a:ext uri="{FF2B5EF4-FFF2-40B4-BE49-F238E27FC236}">
                <a16:creationId xmlns:a16="http://schemas.microsoft.com/office/drawing/2014/main" xmlns="" id="{7FF01862-0639-48CD-A883-31DC1B378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Image Slide</a:t>
            </a: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Frosted drops on flat glass">
            <a:extLst>
              <a:ext uri="{FF2B5EF4-FFF2-40B4-BE49-F238E27FC236}">
                <a16:creationId xmlns:a16="http://schemas.microsoft.com/office/drawing/2014/main" xmlns="" id="{2771D128-D998-4ED8-9EB7-5F3516C8FC4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6180" y="144000"/>
            <a:ext cx="11900839" cy="6570000"/>
          </a:xfr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xmlns="" id="{0C7833EF-F2FC-4C18-9E89-7491D88CF2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Thank You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xmlns="" id="{C9AEF562-1B88-4933-832C-6BD075D10A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April Hansson</a:t>
            </a:r>
          </a:p>
        </p:txBody>
      </p:sp>
      <p:pic>
        <p:nvPicPr>
          <p:cNvPr id="8" name="Graphic 7" descr="User" title="Icon - Presenter Name">
            <a:extLst>
              <a:ext uri="{FF2B5EF4-FFF2-40B4-BE49-F238E27FC236}">
                <a16:creationId xmlns:a16="http://schemas.microsoft.com/office/drawing/2014/main" xmlns="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1498343" y="5262266"/>
            <a:ext cx="180909" cy="18090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ZA" dirty="0"/>
              <a:t>+1 23 987 6554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xmlns="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1498343" y="5533246"/>
            <a:ext cx="180909" cy="180909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ZA" dirty="0"/>
              <a:t>april@contoso.com</a:t>
            </a:r>
          </a:p>
          <a:p>
            <a:endParaRPr lang="en-ZA" dirty="0"/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xmlns="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11498343" y="5804226"/>
            <a:ext cx="180909" cy="180909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="" id="{F73EDC26-15F7-41F7-8D1D-E36AFD8FA7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ZA" dirty="0"/>
              <a:t>www.contoso.com</a:t>
            </a:r>
          </a:p>
          <a:p>
            <a:endParaRPr lang="en-ZA" dirty="0"/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xmlns="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11487646" y="6075206"/>
            <a:ext cx="202303" cy="20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xmlns="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28EF8F27-03BC-4080-83E5-6B49046A312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13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92" y="921438"/>
            <a:ext cx="3475064" cy="55982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3168" y="4176702"/>
            <a:ext cx="1339783" cy="23429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264" y="4176702"/>
            <a:ext cx="1330331" cy="234297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22632" y="1275462"/>
            <a:ext cx="2832210" cy="2124158"/>
          </a:xfrm>
          <a:prstGeom prst="rect">
            <a:avLst/>
          </a:prstGeom>
        </p:spPr>
      </p:pic>
      <p:pic>
        <p:nvPicPr>
          <p:cNvPr id="15" name="VID-20190214-WA000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 rot="5400000">
            <a:off x="3450604" y="2181040"/>
            <a:ext cx="5598237" cy="307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49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Snow mountains from the ground">
            <a:extLst>
              <a:ext uri="{FF2B5EF4-FFF2-40B4-BE49-F238E27FC236}">
                <a16:creationId xmlns:a16="http://schemas.microsoft.com/office/drawing/2014/main" xmlns="" id="{FB6C117D-C3C2-4923-B0BC-DC2F8814D0C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tretch>
            <a:fillRect/>
          </a:stretch>
        </p:blipFill>
        <p:spPr>
          <a:xfrm>
            <a:off x="148506" y="180865"/>
            <a:ext cx="11899494" cy="606015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5260" y="125350"/>
            <a:ext cx="3195021" cy="1340119"/>
          </a:xfrm>
        </p:spPr>
        <p:txBody>
          <a:bodyPr/>
          <a:lstStyle/>
          <a:p>
            <a:r>
              <a:rPr lang="en-US" sz="3200" dirty="0" smtClean="0"/>
              <a:t>PROMOTION </a:t>
            </a:r>
            <a:r>
              <a:rPr lang="en-US" sz="3200" dirty="0"/>
              <a:t>&amp;</a:t>
            </a:r>
            <a:br>
              <a:rPr lang="en-US" sz="3200" dirty="0"/>
            </a:br>
            <a:r>
              <a:rPr lang="en-US" sz="3200" dirty="0" smtClean="0"/>
              <a:t>DECORATION </a:t>
            </a:r>
            <a:endParaRPr lang="en-US" sz="32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06" y="1546848"/>
            <a:ext cx="11268901" cy="4958113"/>
          </a:xfrm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</a:gradFill>
          </a:ln>
        </p:spPr>
        <p:txBody>
          <a:bodyPr/>
          <a:lstStyle/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975" y="1915948"/>
            <a:ext cx="2589889" cy="4521507"/>
          </a:xfrm>
          <a:prstGeom prst="rect">
            <a:avLst/>
          </a:prstGeom>
        </p:spPr>
      </p:pic>
      <p:pic>
        <p:nvPicPr>
          <p:cNvPr id="7" name="VID-20190214-WA000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5400000">
            <a:off x="3133828" y="3046075"/>
            <a:ext cx="4217538" cy="23351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581729" y="2289811"/>
            <a:ext cx="1946361" cy="15764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105" y="4239441"/>
            <a:ext cx="1339783" cy="20643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093" y="2039457"/>
            <a:ext cx="1330331" cy="234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xmlns="" id="{199D014F-A091-4AB5-A7DE-AB7239BAF8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88" y="429990"/>
            <a:ext cx="10919012" cy="625753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COLORS OF SPARLAY</a:t>
            </a:r>
            <a:endParaRPr lang="en-ZA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 smtClean="0"/>
              <a:t>A  FAMILY FUN FAIR</a:t>
            </a:r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892918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25" b="11825"/>
          <a:stretch>
            <a:fillRect/>
          </a:stretch>
        </p:blipFill>
        <p:spPr>
          <a:xfrm>
            <a:off x="142800" y="627369"/>
            <a:ext cx="11905200" cy="6060155"/>
          </a:xfr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EAT PLAY AND ENJOY !!!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FUN FOR ALL AGES!!!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1241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D2F0B21B-60AF-4BFF-AB00-273F16E628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581" y="172493"/>
            <a:ext cx="5275131" cy="3516754"/>
          </a:xfr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xmlns="" id="{B3B7D2F0-D16B-4916-87C1-9B29D9E765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51840" y="2733592"/>
            <a:ext cx="5472000" cy="3044400"/>
          </a:xfrm>
        </p:spPr>
        <p:txBody>
          <a:bodyPr/>
          <a:lstStyle/>
          <a:p>
            <a:pPr marL="0" indent="0">
              <a:buNone/>
            </a:pPr>
            <a:r>
              <a:rPr lang="en-ZA" sz="3200" dirty="0" smtClean="0"/>
              <a:t>FIFA 18</a:t>
            </a:r>
          </a:p>
          <a:p>
            <a:pPr marL="0" indent="0">
              <a:buNone/>
            </a:pPr>
            <a:r>
              <a:rPr lang="en-ZA" sz="3200" dirty="0" smtClean="0"/>
              <a:t>COD 4</a:t>
            </a:r>
          </a:p>
          <a:p>
            <a:pPr marL="0" indent="0">
              <a:buNone/>
            </a:pPr>
            <a:r>
              <a:rPr lang="en-ZA" sz="3200" dirty="0" smtClean="0"/>
              <a:t>DOTA 2</a:t>
            </a:r>
          </a:p>
          <a:p>
            <a:pPr marL="0" indent="0">
              <a:buNone/>
            </a:pPr>
            <a:r>
              <a:rPr lang="en-ZA" sz="3200" dirty="0" smtClean="0"/>
              <a:t>TEKKEN 7</a:t>
            </a:r>
          </a:p>
          <a:p>
            <a:pPr marL="0" indent="0">
              <a:buNone/>
            </a:pPr>
            <a:r>
              <a:rPr lang="en-ZA" sz="3200" dirty="0" smtClean="0"/>
              <a:t>And many more……..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5064" y="2733592"/>
            <a:ext cx="3836200" cy="3044399"/>
          </a:xfrm>
        </p:spPr>
        <p:txBody>
          <a:bodyPr/>
          <a:lstStyle/>
          <a:p>
            <a:r>
              <a:rPr lang="en-US" dirty="0" smtClean="0"/>
              <a:t>GAMES</a:t>
            </a:r>
            <a:endParaRPr lang="en-ZA" dirty="0"/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xmlns="" id="{66EEB513-467F-4991-82EC-AD68FC132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165600"/>
            <a:ext cx="3372329" cy="1074510"/>
          </a:xfrm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</a:gradFill>
          </a:ln>
        </p:spPr>
        <p:txBody>
          <a:bodyPr/>
          <a:lstStyle/>
          <a:p>
            <a:r>
              <a:rPr lang="en-ZA" dirty="0" smtClean="0"/>
              <a:t>A TRUE HEAVEN FOR GAMERS!!!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618" y="471673"/>
            <a:ext cx="4324574" cy="291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Sky view of desolate snow covered mountains">
            <a:extLst>
              <a:ext uri="{FF2B5EF4-FFF2-40B4-BE49-F238E27FC236}">
                <a16:creationId xmlns:a16="http://schemas.microsoft.com/office/drawing/2014/main" xmlns="" id="{1AB66C4D-B643-4E90-84E0-FF247D592C3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44000" y="147229"/>
            <a:ext cx="5280100" cy="60536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Our Promise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xmlns="" id="{66EEB513-467F-4991-82EC-AD68FC1324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</a:gradFill>
          </a:ln>
        </p:spPr>
        <p:txBody>
          <a:bodyPr/>
          <a:lstStyle/>
          <a:p>
            <a:r>
              <a:rPr lang="en-ZA" dirty="0"/>
              <a:t>Lorem ipsum dolor sit amet, consectetur adipiscing elit. Etiam aliquet eu mi quis lacinia.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xmlns="" id="{B3B7D2F0-D16B-4916-87C1-9B29D9E765CF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ZA" sz="3200" dirty="0"/>
              <a:t>Lorem ipsum dolor sit amet, consectetur adipiscing elit. </a:t>
            </a:r>
          </a:p>
          <a:p>
            <a:r>
              <a:rPr lang="en-ZA" dirty="0"/>
              <a:t>Ut fermentum a magna ut eleifend. Integer convallis suscipit ante eu varius. </a:t>
            </a:r>
          </a:p>
          <a:p>
            <a:r>
              <a:rPr lang="en-ZA" dirty="0"/>
              <a:t>Morbi a purus dolor. Suspendisse sit amet ipsum finibus justo viverra blandit. </a:t>
            </a:r>
          </a:p>
          <a:p>
            <a:r>
              <a:rPr lang="en-ZA" dirty="0"/>
              <a:t>Ut congue quis tortor eget sodales.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C554D9F-1895-486E-BFBA-905BB2D29E0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81159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ZA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41334"/>
            <a:ext cx="5472000" cy="360000"/>
          </a:xfrm>
        </p:spPr>
        <p:txBody>
          <a:bodyPr/>
          <a:lstStyle/>
          <a:p>
            <a:r>
              <a:rPr lang="en-ZA" dirty="0"/>
              <a:t>Contoso Suites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49168"/>
            <a:ext cx="5472000" cy="1864696"/>
          </a:xfrm>
        </p:spPr>
        <p:txBody>
          <a:bodyPr/>
          <a:lstStyle/>
          <a:p>
            <a:r>
              <a:rPr lang="en-ZA" dirty="0"/>
              <a:t>Nulla a erat eget nunc hendrerit ultrices eu nec nulla. Donec viverra leo aliquet, auctor quam id, convallis orci. </a:t>
            </a:r>
          </a:p>
          <a:p>
            <a:pPr lvl="1"/>
            <a:r>
              <a:rPr lang="en-ZA" dirty="0"/>
              <a:t>Sed in molestie est. Cras ornare turpis at ligula posuere, sit amet accumsan neque lobortis.</a:t>
            </a:r>
          </a:p>
          <a:p>
            <a:pPr lvl="1"/>
            <a:r>
              <a:rPr lang="en-ZA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41859"/>
            <a:ext cx="5472000" cy="358775"/>
          </a:xfrm>
        </p:spPr>
        <p:txBody>
          <a:bodyPr/>
          <a:lstStyle/>
          <a:p>
            <a:r>
              <a:rPr lang="en-ZA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45859"/>
            <a:ext cx="5472113" cy="1865841"/>
          </a:xfrm>
        </p:spPr>
        <p:txBody>
          <a:bodyPr/>
          <a:lstStyle/>
          <a:p>
            <a:r>
              <a:rPr lang="en-ZA" dirty="0"/>
              <a:t>Praesent venenatis quam tortor, viverra nunc rutrum. </a:t>
            </a:r>
          </a:p>
          <a:p>
            <a:pPr lvl="1"/>
            <a:r>
              <a:rPr lang="en-ZA" dirty="0"/>
              <a:t>Maecenas malesuada ultricies sapien sit amet pharetra. </a:t>
            </a:r>
          </a:p>
          <a:p>
            <a:pPr lvl="1"/>
            <a:r>
              <a:rPr lang="en-ZA" dirty="0"/>
              <a:t>Nunc tempus, risus sodales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ZA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E9D0F75-42B5-4960-8C3A-291285872DAF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xmlns="" id="{FFE8AFAB-AE1F-4453-8C1B-70D2EF9B1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1330164"/>
              </p:ext>
            </p:extLst>
          </p:nvPr>
        </p:nvGraphicFramePr>
        <p:xfrm>
          <a:off x="4318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xmlns="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2680183"/>
              </p:ext>
            </p:extLst>
          </p:nvPr>
        </p:nvGraphicFramePr>
        <p:xfrm>
          <a:off x="44069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 title="Gross Revenue Placeholder Chart">
            <a:extLst>
              <a:ext uri="{FF2B5EF4-FFF2-40B4-BE49-F238E27FC236}">
                <a16:creationId xmlns:a16="http://schemas.microsoft.com/office/drawing/2014/main" xmlns="" id="{A8D5CDFF-2AF9-4CDE-BF8D-15F294BD50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9688602"/>
              </p:ext>
            </p:extLst>
          </p:nvPr>
        </p:nvGraphicFramePr>
        <p:xfrm>
          <a:off x="83820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1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56AFF"/>
      </a:accent1>
      <a:accent2>
        <a:srgbClr val="FF391E"/>
      </a:accent2>
      <a:accent3>
        <a:srgbClr val="A1CC18"/>
      </a:accent3>
      <a:accent4>
        <a:srgbClr val="FFC000"/>
      </a:accent4>
      <a:accent5>
        <a:srgbClr val="1554B2"/>
      </a:accent5>
      <a:accent6>
        <a:srgbClr val="8BB20C"/>
      </a:accent6>
      <a:hlink>
        <a:srgbClr val="056AFF"/>
      </a:hlink>
      <a:folHlink>
        <a:srgbClr val="056AFF"/>
      </a:folHlink>
    </a:clrScheme>
    <a:fontScheme name="Custom 150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46000">
              <a:schemeClr val="bg1">
                <a:alpha val="90000"/>
              </a:schemeClr>
            </a:gs>
            <a:gs pos="0">
              <a:schemeClr val="accent1">
                <a:lumMod val="20000"/>
                <a:lumOff val="80000"/>
                <a:alpha val="50000"/>
              </a:schemeClr>
            </a:gs>
            <a:gs pos="80000">
              <a:schemeClr val="bg1">
                <a:lumMod val="95000"/>
              </a:schemeClr>
            </a:gs>
          </a:gsLst>
          <a:lin ang="3600000" scaled="0"/>
        </a:gradFill>
      </a:spPr>
      <a:bodyPr rot="0" spcFirstLastPara="0" vertOverflow="overflow" horzOverflow="overflow" vert="horz" wrap="square" lIns="72000" tIns="0" rIns="180000" bIns="180000" numCol="1" spcCol="0" rtlCol="0" fromWordArt="0" anchor="b" anchorCtr="0" forceAA="0" compatLnSpc="1">
        <a:prstTxWarp prst="textNoShape">
          <a:avLst/>
        </a:prstTxWarp>
        <a:noAutofit/>
      </a:bodyPr>
      <a:lstStyle>
        <a:defPPr algn="r">
          <a:lnSpc>
            <a:spcPts val="4700"/>
          </a:lnSpc>
          <a:spcBef>
            <a:spcPct val="0"/>
          </a:spcBef>
          <a:defRPr sz="4500">
            <a:solidFill>
              <a:schemeClr val="tx1"/>
            </a:solidFill>
            <a:latin typeface="Rockwell" panose="02060603020205020403" pitchFamily="18" charset="0"/>
            <a:ea typeface="+mj-ea"/>
            <a:cs typeface="+mj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Light Presentation Layout_SB - v6" id="{0DCEF7BA-4F11-4CC0-BBFC-DBE664BB2136}" vid="{62B9AFEC-9251-4EFD-904B-1133179C6BB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46FA4173-5E4C-420B-BDB8-C986336F3C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B53CF6-7709-4D46-84FE-D9CA668E74C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B9BDB30-709D-4026-8321-5AB8945E755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Snowscape presentation</Template>
  <TotalTime>0</TotalTime>
  <Words>349</Words>
  <Application>Microsoft Office PowerPoint</Application>
  <PresentationFormat>Widescreen</PresentationFormat>
  <Paragraphs>101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Rockwell</vt:lpstr>
      <vt:lpstr>Times New Roman</vt:lpstr>
      <vt:lpstr>Office Theme</vt:lpstr>
      <vt:lpstr>NUTEC’19</vt:lpstr>
      <vt:lpstr>PowerPoint Presentation</vt:lpstr>
      <vt:lpstr>PROMOTION &amp; DECORATION </vt:lpstr>
      <vt:lpstr>COLORS OF SPARLAY</vt:lpstr>
      <vt:lpstr>EAT PLAY AND ENJOY !!!</vt:lpstr>
      <vt:lpstr>GAMES</vt:lpstr>
      <vt:lpstr>Our Promise</vt:lpstr>
      <vt:lpstr>Comparison</vt:lpstr>
      <vt:lpstr>Chart Options</vt:lpstr>
      <vt:lpstr>Table</vt:lpstr>
      <vt:lpstr>Large Image Slide</vt:lpstr>
      <vt:lpstr>Thank You</vt:lpstr>
      <vt:lpstr>Customize this Template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2019-02-19T08:21:44Z</dcterms:created>
  <dcterms:modified xsi:type="dcterms:W3CDTF">2019-02-19T08:46:32Z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